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OER Advisory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Monday, November 16, 2020</a:t>
            </a:r>
            <a:endParaRPr lang="en-US" dirty="0"/>
          </a:p>
        </p:txBody>
      </p:sp>
      <p:pic>
        <p:nvPicPr>
          <p:cNvPr id="4" name="Picture 2" descr="C:\Users\rawkward\Pictures\Seal+Logotype_Stacked2.png">
            <a:extLst>
              <a:ext uri="{FF2B5EF4-FFF2-40B4-BE49-F238E27FC236}">
                <a16:creationId xmlns:a16="http://schemas.microsoft.com/office/drawing/2014/main" id="{E4C2BAD0-D050-4B05-8A73-968CCD7C3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4920" y="351367"/>
            <a:ext cx="2362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13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Driving </a:t>
            </a:r>
            <a:r>
              <a:rPr lang="en-US" dirty="0" err="1" smtClean="0"/>
              <a:t>oer</a:t>
            </a:r>
            <a:r>
              <a:rPr lang="en-US" dirty="0" smtClean="0"/>
              <a:t> Sustainability for student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M. J. Bishop, Associate Vice Chancellor &amp; Director, William E. Kirwan Center for Academic Innovation, University System of Maryland </a:t>
            </a:r>
          </a:p>
          <a:p>
            <a:r>
              <a:rPr lang="en-US" dirty="0" smtClean="0"/>
              <a:t>Co-Founder </a:t>
            </a:r>
            <a:r>
              <a:rPr lang="en-US" dirty="0"/>
              <a:t>and Steering Committee Member, DOERS3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890" y="3802989"/>
            <a:ext cx="456247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2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Oer</a:t>
            </a:r>
            <a:r>
              <a:rPr lang="en-US" dirty="0" smtClean="0"/>
              <a:t> advisory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Committee Reports</a:t>
            </a:r>
          </a:p>
          <a:p>
            <a:pPr lvl="1"/>
            <a:r>
              <a:rPr lang="en-US" dirty="0" smtClean="0"/>
              <a:t>Steering Committee: Key Performance Indicators (Bob A.)</a:t>
            </a:r>
          </a:p>
          <a:p>
            <a:pPr lvl="1"/>
            <a:r>
              <a:rPr lang="en-US" dirty="0" smtClean="0"/>
              <a:t>Course Flagging Update (Danielle Leek)   </a:t>
            </a:r>
          </a:p>
          <a:p>
            <a:pPr lvl="1"/>
            <a:r>
              <a:rPr lang="en-US" dirty="0" smtClean="0"/>
              <a:t>Student Outreach &amp; Coordination (Dawn Gross)</a:t>
            </a:r>
          </a:p>
          <a:p>
            <a:r>
              <a:rPr lang="en-US" dirty="0" smtClean="0"/>
              <a:t>Announcements</a:t>
            </a:r>
          </a:p>
          <a:p>
            <a:pPr lvl="1"/>
            <a:r>
              <a:rPr lang="en-US" dirty="0" smtClean="0"/>
              <a:t>Open Ed20 Observations</a:t>
            </a:r>
          </a:p>
          <a:p>
            <a:pPr lvl="1"/>
            <a:r>
              <a:rPr lang="en-US" dirty="0" smtClean="0"/>
              <a:t>Next Meeting: Monday, December 14 – Faculty Learning Circles with Dr. Karen </a:t>
            </a:r>
            <a:r>
              <a:rPr lang="en-US" dirty="0" err="1" smtClean="0"/>
              <a:t>Pikula</a:t>
            </a:r>
            <a:endParaRPr lang="en-US" dirty="0" smtClean="0"/>
          </a:p>
          <a:p>
            <a:pPr lvl="1"/>
            <a:r>
              <a:rPr lang="en-US" dirty="0" smtClean="0"/>
              <a:t>Other?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5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Performance indicators: COUP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Total costs savings</a:t>
            </a:r>
          </a:p>
          <a:p>
            <a:r>
              <a:rPr lang="en-US" dirty="0" smtClean="0"/>
              <a:t>Outcomes:</a:t>
            </a:r>
          </a:p>
          <a:p>
            <a:pPr lvl="1"/>
            <a:r>
              <a:rPr lang="en-US" dirty="0" smtClean="0"/>
              <a:t>Total no. of OER courses/sections as a percentage of total courses/sections</a:t>
            </a:r>
          </a:p>
          <a:p>
            <a:pPr lvl="1"/>
            <a:r>
              <a:rPr lang="en-US" dirty="0" smtClean="0"/>
              <a:t>No. of students enrolled in OER courses as a percentage of total enrollment</a:t>
            </a:r>
          </a:p>
          <a:p>
            <a:pPr lvl="1"/>
            <a:r>
              <a:rPr lang="en-US" dirty="0" smtClean="0"/>
              <a:t>Changes in DFW rates in OER vs. Non-OER courses</a:t>
            </a:r>
          </a:p>
          <a:p>
            <a:pPr lvl="1"/>
            <a:r>
              <a:rPr lang="en-US" dirty="0" smtClean="0"/>
              <a:t>Demographics of students taking OER courses vs. total students</a:t>
            </a:r>
          </a:p>
          <a:p>
            <a:r>
              <a:rPr lang="en-US" dirty="0" smtClean="0"/>
              <a:t>Usage:</a:t>
            </a:r>
          </a:p>
          <a:p>
            <a:pPr lvl="1"/>
            <a:r>
              <a:rPr lang="en-US" dirty="0" smtClean="0"/>
              <a:t>No. of faculty, staff, students participating in OER activities on campus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0942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21</TotalTime>
  <Words>175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OER Advisory council</vt:lpstr>
      <vt:lpstr>Driving oer Sustainability for student success</vt:lpstr>
      <vt:lpstr>Oer advisory council</vt:lpstr>
      <vt:lpstr>Key Performance indicators: COUP framework</vt:lpstr>
    </vt:vector>
  </TitlesOfParts>
  <Company>Middlesex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 Advisory council</dc:title>
  <dc:creator>AWKWARDR</dc:creator>
  <cp:lastModifiedBy>AWKWARDR</cp:lastModifiedBy>
  <cp:revision>3</cp:revision>
  <dcterms:created xsi:type="dcterms:W3CDTF">2020-11-12T04:38:22Z</dcterms:created>
  <dcterms:modified xsi:type="dcterms:W3CDTF">2020-11-12T04:59:45Z</dcterms:modified>
</cp:coreProperties>
</file>